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82" r:id="rId14"/>
    <p:sldId id="272" r:id="rId15"/>
    <p:sldId id="270" r:id="rId16"/>
    <p:sldId id="271" r:id="rId17"/>
    <p:sldId id="281" r:id="rId18"/>
    <p:sldId id="273" r:id="rId19"/>
    <p:sldId id="274" r:id="rId20"/>
    <p:sldId id="275" r:id="rId21"/>
    <p:sldId id="280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86A02-B22F-4C79-A14D-54ACD4FB9619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12909-FB02-448C-BF4E-957F0883B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59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7B4F1CA-84CE-4392-9305-9AD5DF44FA81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841A4F1-94E2-4AD7-A6F8-4F1B5E59E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1CA-84CE-4392-9305-9AD5DF44FA81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A4F1-94E2-4AD7-A6F8-4F1B5E59E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1CA-84CE-4392-9305-9AD5DF44FA81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A4F1-94E2-4AD7-A6F8-4F1B5E59E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1CA-84CE-4392-9305-9AD5DF44FA81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A4F1-94E2-4AD7-A6F8-4F1B5E59E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1CA-84CE-4392-9305-9AD5DF44FA81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A4F1-94E2-4AD7-A6F8-4F1B5E59E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1CA-84CE-4392-9305-9AD5DF44FA81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A4F1-94E2-4AD7-A6F8-4F1B5E59E78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1CA-84CE-4392-9305-9AD5DF44FA81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A4F1-94E2-4AD7-A6F8-4F1B5E59E78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1CA-84CE-4392-9305-9AD5DF44FA81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A4F1-94E2-4AD7-A6F8-4F1B5E59E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1CA-84CE-4392-9305-9AD5DF44FA81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1A4F1-94E2-4AD7-A6F8-4F1B5E59E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7B4F1CA-84CE-4392-9305-9AD5DF44FA81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841A4F1-94E2-4AD7-A6F8-4F1B5E59E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7B4F1CA-84CE-4392-9305-9AD5DF44FA81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841A4F1-94E2-4AD7-A6F8-4F1B5E59E7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7B4F1CA-84CE-4392-9305-9AD5DF44FA81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841A4F1-94E2-4AD7-A6F8-4F1B5E59E7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700" b="1" dirty="0" smtClean="0">
                <a:solidFill>
                  <a:srgbClr val="0060A8"/>
                </a:solidFill>
              </a:rPr>
              <a:t>АДАПТИВНАЯ </a:t>
            </a:r>
            <a:r>
              <a:rPr lang="ru-RU" sz="2700" b="1" dirty="0">
                <a:solidFill>
                  <a:srgbClr val="0060A8"/>
                </a:solidFill>
              </a:rPr>
              <a:t>ФИЗИЧЕСКАЯ КУЛЬТУРА КАК СРЕДСТВО РЕАБИЛИТАЦИИ СТУДЕНТОВ С ОГРАНИЧЕННЫМИ ВОЗМОЖНОСТЯМИ ЗДОРОВЬЯ</a:t>
            </a:r>
            <a:r>
              <a:rPr lang="ru-RU" sz="2700" dirty="0">
                <a:solidFill>
                  <a:srgbClr val="0060A8"/>
                </a:solidFill>
              </a:rPr>
              <a:t/>
            </a:r>
            <a:br>
              <a:rPr lang="ru-RU" sz="2700" dirty="0">
                <a:solidFill>
                  <a:srgbClr val="0060A8"/>
                </a:solidFill>
              </a:rPr>
            </a:br>
            <a:r>
              <a:rPr lang="ru-RU" sz="2700" b="1" dirty="0">
                <a:solidFill>
                  <a:srgbClr val="0060A8"/>
                </a:solidFill>
              </a:rPr>
              <a:t>( НА ПРИМЕРЕ ЗАНЯТИЙ ПИЛАТЕСОМ)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3861047"/>
            <a:ext cx="6687845" cy="18620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 algn="r">
              <a:buNone/>
            </a:pPr>
            <a:r>
              <a:rPr lang="ru-RU" sz="1600" b="1" dirty="0" smtClean="0"/>
              <a:t>Хохолькова Л.Ф, преподаватель высшей </a:t>
            </a:r>
            <a:r>
              <a:rPr lang="ru-RU" sz="1600" b="1" dirty="0" smtClean="0"/>
              <a:t>категории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770279"/>
            <a:ext cx="5938019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i="1" dirty="0">
                <a:solidFill>
                  <a:srgbClr val="7030A0"/>
                </a:solidFill>
              </a:rPr>
              <a:t>Адаптивная физическая культура помогает людям с ограниченными возможностями здоровья в решении многих проблем:</a:t>
            </a:r>
            <a:br>
              <a:rPr lang="ru-RU" sz="2200" b="1" i="1" dirty="0">
                <a:solidFill>
                  <a:srgbClr val="7030A0"/>
                </a:solidFill>
              </a:rPr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119257"/>
            <a:ext cx="6183789" cy="360381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60A8"/>
                </a:solidFill>
              </a:rPr>
              <a:t> - обеспечивает </a:t>
            </a:r>
            <a:r>
              <a:rPr lang="ru-RU" dirty="0">
                <a:solidFill>
                  <a:srgbClr val="0060A8"/>
                </a:solidFill>
              </a:rPr>
              <a:t>при выходе человека из повседневных, однообразных и утомительных условий жизни переключение нервно-эмоциональной сферы на новые объекты внешней среды, отвлечение его от утомляющих и подчас отрицательных воздействий повседневности</a:t>
            </a:r>
            <a:r>
              <a:rPr lang="ru-RU" dirty="0" smtClean="0">
                <a:solidFill>
                  <a:srgbClr val="0060A8"/>
                </a:solidFill>
              </a:rPr>
              <a:t>;</a:t>
            </a:r>
          </a:p>
          <a:p>
            <a:pPr algn="just">
              <a:buFontTx/>
              <a:buChar char="-"/>
            </a:pPr>
            <a:endParaRPr lang="ru-RU" dirty="0">
              <a:solidFill>
                <a:srgbClr val="0060A8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60A8"/>
                </a:solidFill>
              </a:rPr>
              <a:t> - воспитывает </a:t>
            </a:r>
            <a:r>
              <a:rPr lang="ru-RU" dirty="0">
                <a:solidFill>
                  <a:srgbClr val="0060A8"/>
                </a:solidFill>
              </a:rPr>
              <a:t>чувства </a:t>
            </a:r>
            <a:r>
              <a:rPr lang="ru-RU" dirty="0" smtClean="0">
                <a:solidFill>
                  <a:srgbClr val="0060A8"/>
                </a:solidFill>
              </a:rPr>
              <a:t>коллективизма, любознательности</a:t>
            </a:r>
            <a:r>
              <a:rPr lang="ru-RU" dirty="0">
                <a:solidFill>
                  <a:srgbClr val="0060A8"/>
                </a:solidFill>
              </a:rPr>
              <a:t>, патриотизма, жажды преодоления препятствий и другие ценные морально-волевые качества, играющие решающую роль в  профилактике нервно-психических заболеваний и расстройств;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9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i="1" dirty="0">
                <a:solidFill>
                  <a:srgbClr val="7030A0"/>
                </a:solidFill>
              </a:rPr>
              <a:t>Адаптивная физическая культура помогает людям с ограниченными возможностями здоровья в решении многих проблем:</a:t>
            </a:r>
            <a:br>
              <a:rPr lang="ru-RU" sz="2200" b="1" i="1" dirty="0">
                <a:solidFill>
                  <a:srgbClr val="7030A0"/>
                </a:solidFill>
              </a:rPr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924943"/>
            <a:ext cx="6196405" cy="279812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sz="2000" dirty="0">
                <a:solidFill>
                  <a:srgbClr val="0060A8"/>
                </a:solidFill>
              </a:rPr>
              <a:t>обеспечивает повышение уровня обменных процессов, деятельности эндокринной системы и тканевого иммунитета, содействуют рассасыванию очагов затихающего воспаления, стимулируют регенеративные процессы.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2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6912768" cy="40942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60A8"/>
                </a:solidFill>
              </a:rPr>
              <a:t>Таким образом, адаптивная физическая культура занимает особое место в системе комплексной реабилитации и социальной интеграции инвалидов и дает им реальный шанс на активное участие в жизни общества</a:t>
            </a:r>
            <a:r>
              <a:rPr lang="ru-RU" dirty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77072"/>
            <a:ext cx="41878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2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44824"/>
            <a:ext cx="6912768" cy="387824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60A8"/>
                </a:solidFill>
              </a:rPr>
              <a:t>Поэтому подбор физических упражнений, средств и методов обучения, развития и воспитания занимающихся осуществляется с учетом и исходя из специфики  адаптивной физической культуры и той группы людей, у которых имеются различного рода заболевания или инвалидность.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4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09426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60A8"/>
                </a:solidFill>
              </a:rPr>
              <a:t>Физическое упражнение – основное средство, важнейшее «орудие» воздействия на человека с отклонениями в состоянии здоровья в любой физкультурно-спортивной технологии.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4144780" cy="269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7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19257"/>
            <a:ext cx="7272808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60A8"/>
                </a:solidFill>
              </a:rPr>
              <a:t>В адаптивной физической культуре под физическими упражнениями следует понимать двигательные действия, с помощью которых педагоги решают коррекционные, компенсаторные, профилактические задачи в процессе  решения образовательных, воспитательных задач и задач физического развития лиц с отклонениями в состоянии здоровья, включая инвалидов.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0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836712"/>
            <a:ext cx="7056784" cy="48863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60A8"/>
                </a:solidFill>
              </a:rPr>
              <a:t>Всю систему взаимоотношений с занимающимися во время занятий адаптивной физической культурой необходимо выстраивать в соответствии с личностно-ориентированной гуманистической концепцией отношения к людям </a:t>
            </a:r>
            <a:r>
              <a:rPr lang="ru-RU" dirty="0" smtClean="0">
                <a:solidFill>
                  <a:srgbClr val="0060A8"/>
                </a:solidFill>
              </a:rPr>
              <a:t>с </a:t>
            </a:r>
            <a:r>
              <a:rPr lang="ru-RU" dirty="0">
                <a:solidFill>
                  <a:srgbClr val="0060A8"/>
                </a:solidFill>
              </a:rPr>
              <a:t>ограниченными возможностями здоровья. </a:t>
            </a:r>
            <a:endParaRPr lang="ru-RU" dirty="0" smtClean="0">
              <a:solidFill>
                <a:srgbClr val="0060A8"/>
              </a:solidFill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529575" cy="264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380623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60A8"/>
                </a:solidFill>
              </a:rPr>
              <a:t>Основные идеи этой концепции – социальная интеграция инвалидов и лиц с отклонениями в состоянии здоровья, соблюдение равных прав и обеспечение равных возможностей в реализации образа жизни, характерного для здоровых людей в данных социально-экономических условиях.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26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628799"/>
            <a:ext cx="6196405" cy="309634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60A8"/>
                </a:solidFill>
              </a:rPr>
              <a:t>Цель методической разработки</a:t>
            </a:r>
            <a:r>
              <a:rPr lang="ru-RU" dirty="0">
                <a:solidFill>
                  <a:srgbClr val="0060A8"/>
                </a:solidFill>
              </a:rPr>
              <a:t> – показать роль физической культуры на примере занятий </a:t>
            </a:r>
            <a:r>
              <a:rPr lang="ru-RU" dirty="0" err="1">
                <a:solidFill>
                  <a:srgbClr val="0060A8"/>
                </a:solidFill>
              </a:rPr>
              <a:t>пилатесом</a:t>
            </a:r>
            <a:r>
              <a:rPr lang="ru-RU" dirty="0">
                <a:solidFill>
                  <a:srgbClr val="0060A8"/>
                </a:solidFill>
              </a:rPr>
              <a:t>, в психической и социальной реабилитации студентов с ограниченными возможностями здоровья.</a:t>
            </a:r>
            <a:r>
              <a:rPr lang="ru-RU" b="1" dirty="0">
                <a:solidFill>
                  <a:srgbClr val="0060A8"/>
                </a:solidFill>
              </a:rPr>
              <a:t> </a:t>
            </a:r>
            <a:endParaRPr lang="ru-RU" dirty="0">
              <a:solidFill>
                <a:srgbClr val="0060A8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03074"/>
            <a:ext cx="3528392" cy="239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2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60A8"/>
                </a:solidFill>
              </a:rPr>
              <a:t>Задачи методической разработки </a:t>
            </a:r>
            <a:r>
              <a:rPr lang="ru-RU" dirty="0">
                <a:solidFill>
                  <a:srgbClr val="0060A8"/>
                </a:solidFill>
              </a:rPr>
              <a:t>: </a:t>
            </a:r>
          </a:p>
          <a:p>
            <a:pPr marL="0" indent="0">
              <a:buNone/>
            </a:pPr>
            <a:r>
              <a:rPr lang="ru-RU" dirty="0">
                <a:solidFill>
                  <a:srgbClr val="0060A8"/>
                </a:solidFill>
              </a:rPr>
              <a:t>– формирование нового стереотипа здорового образа жизни на уроках физического воспитания </a:t>
            </a:r>
          </a:p>
          <a:p>
            <a:pPr marL="0" indent="0">
              <a:buNone/>
            </a:pPr>
            <a:r>
              <a:rPr lang="ru-RU" dirty="0">
                <a:solidFill>
                  <a:srgbClr val="0060A8"/>
                </a:solidFill>
              </a:rPr>
              <a:t>- формирование оздоровительной двигательной культуры студентов с ОВЗ</a:t>
            </a:r>
          </a:p>
          <a:p>
            <a:pPr marL="0" indent="0">
              <a:buNone/>
            </a:pPr>
            <a:r>
              <a:rPr lang="ru-RU" dirty="0">
                <a:solidFill>
                  <a:srgbClr val="0060A8"/>
                </a:solidFill>
              </a:rPr>
              <a:t>- разработка принципов  методики </a:t>
            </a:r>
            <a:r>
              <a:rPr lang="ru-RU" dirty="0" err="1">
                <a:solidFill>
                  <a:srgbClr val="0060A8"/>
                </a:solidFill>
              </a:rPr>
              <a:t>пилатес</a:t>
            </a:r>
            <a:endParaRPr lang="ru-RU" dirty="0">
              <a:solidFill>
                <a:srgbClr val="0060A8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60A8"/>
                </a:solidFill>
              </a:rPr>
              <a:t>-  разработка комплекса упражнений для занятий </a:t>
            </a:r>
            <a:r>
              <a:rPr lang="ru-RU" dirty="0" err="1">
                <a:solidFill>
                  <a:srgbClr val="0060A8"/>
                </a:solidFill>
              </a:rPr>
              <a:t>пилатесом</a:t>
            </a:r>
            <a:r>
              <a:rPr lang="ru-RU" dirty="0">
                <a:solidFill>
                  <a:srgbClr val="0060A8"/>
                </a:solidFill>
              </a:rPr>
              <a:t> для студентов с ОВЗ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0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632848" cy="488635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60A8"/>
                </a:solidFill>
              </a:rPr>
              <a:t>Социальная интеграция инвалидов – многогранный процесс изменения сферы сознания больного человека от уныния и пассивности к активности и желанию прикладывать максимальные усилия для восстановления своего здоровья и полноценного общения с окружающим социумом</a:t>
            </a:r>
            <a:r>
              <a:rPr lang="ru-RU" dirty="0" smtClean="0">
                <a:solidFill>
                  <a:srgbClr val="0060A8"/>
                </a:solidFill>
              </a:rPr>
              <a:t>.</a:t>
            </a:r>
          </a:p>
          <a:p>
            <a:pPr marL="0" indent="0" algn="ctr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4243671" cy="258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1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60A8"/>
                </a:solidFill>
              </a:rPr>
              <a:t>Пилатес</a:t>
            </a:r>
            <a:r>
              <a:rPr lang="ru-RU" dirty="0">
                <a:solidFill>
                  <a:srgbClr val="0060A8"/>
                </a:solidFill>
              </a:rPr>
              <a:t> сегодня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60A8"/>
                </a:solidFill>
              </a:rPr>
              <a:t>один </a:t>
            </a:r>
            <a:r>
              <a:rPr lang="ru-RU" dirty="0">
                <a:solidFill>
                  <a:srgbClr val="0060A8"/>
                </a:solidFill>
              </a:rPr>
              <a:t>из самых популярных видов оздоровительной тренировки</a:t>
            </a:r>
            <a:r>
              <a:rPr lang="ru-RU" dirty="0" smtClean="0">
                <a:solidFill>
                  <a:srgbClr val="0060A8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60A8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60A8"/>
                </a:solidFill>
              </a:rPr>
              <a:t>Первоначально Йозеф </a:t>
            </a:r>
            <a:r>
              <a:rPr lang="ru-RU" dirty="0" err="1">
                <a:solidFill>
                  <a:srgbClr val="0060A8"/>
                </a:solidFill>
              </a:rPr>
              <a:t>Пилатес</a:t>
            </a:r>
            <a:r>
              <a:rPr lang="ru-RU" dirty="0">
                <a:solidFill>
                  <a:srgbClr val="0060A8"/>
                </a:solidFill>
              </a:rPr>
              <a:t> разрабатывал свой метод тренировки для прикованных к постели больных, работая в английском госпитале во время Первой мировой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19018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60A8"/>
                </a:solidFill>
              </a:rPr>
              <a:t>Первоначально Йозеф </a:t>
            </a:r>
            <a:r>
              <a:rPr lang="ru-RU" dirty="0" err="1">
                <a:solidFill>
                  <a:srgbClr val="0060A8"/>
                </a:solidFill>
              </a:rPr>
              <a:t>Пилатес</a:t>
            </a:r>
            <a:r>
              <a:rPr lang="ru-RU" dirty="0">
                <a:solidFill>
                  <a:srgbClr val="0060A8"/>
                </a:solidFill>
              </a:rPr>
              <a:t> разрабатывал свой метод тренировки для прикованных к постели больных, работая в английском госпитале во время Первой мировой войны.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92448"/>
            <a:ext cx="2016224" cy="250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52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556793"/>
            <a:ext cx="6196405" cy="38164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0060A8"/>
                </a:solidFill>
              </a:rPr>
              <a:t>Использование специально подобранных упражнений, их различных исходных положений по новой методике смогло обеспечить эффективное воздействие на мышцы занимающихся без применения дополнительного оборудования – для занятий необходим только коврик (мат</a:t>
            </a:r>
            <a:r>
              <a:rPr lang="ru-RU" dirty="0" smtClean="0">
                <a:solidFill>
                  <a:srgbClr val="0060A8"/>
                </a:solidFill>
              </a:rPr>
              <a:t>).</a:t>
            </a:r>
          </a:p>
          <a:p>
            <a:pPr marL="0" indent="0" algn="ctr">
              <a:buNone/>
            </a:pPr>
            <a:endParaRPr lang="ru-RU" dirty="0">
              <a:solidFill>
                <a:srgbClr val="0060A8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60A8"/>
                </a:solidFill>
              </a:rPr>
              <a:t>Самое привлекательное в методике </a:t>
            </a:r>
            <a:r>
              <a:rPr lang="ru-RU" dirty="0" err="1">
                <a:solidFill>
                  <a:srgbClr val="0060A8"/>
                </a:solidFill>
              </a:rPr>
              <a:t>Пилатеса</a:t>
            </a:r>
            <a:r>
              <a:rPr lang="ru-RU" dirty="0">
                <a:solidFill>
                  <a:srgbClr val="0060A8"/>
                </a:solidFill>
              </a:rPr>
              <a:t> – его простота и доступность для всех.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5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556791"/>
            <a:ext cx="6196405" cy="38164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60A8"/>
                </a:solidFill>
              </a:rPr>
              <a:t>Занятия </a:t>
            </a:r>
            <a:r>
              <a:rPr lang="ru-RU" dirty="0" err="1">
                <a:solidFill>
                  <a:srgbClr val="0060A8"/>
                </a:solidFill>
              </a:rPr>
              <a:t>пилатесом</a:t>
            </a:r>
            <a:r>
              <a:rPr lang="ru-RU" dirty="0">
                <a:solidFill>
                  <a:srgbClr val="0060A8"/>
                </a:solidFill>
              </a:rPr>
              <a:t> включают индивидуальный подход к каждому студенту, подбираются схемы упражнений с учетом индивидуальных возрастных особенностей и состояния костно-мышечной системы, способствуют нормализации деятельности отдельных органов и функциональных систем, а также выполняющих коррекцию врожденных или приобретенных дефектов физического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37350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916833"/>
            <a:ext cx="6196405" cy="331236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60A8"/>
                </a:solidFill>
              </a:rPr>
              <a:t>Восстановление и укрепление телесного здоровья формируют оптимистическое отношение к жизни, себе и окружающим, воспитывает упорство, трудолюбие, самодисциплину и другие важные качества и черты характера.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3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556792"/>
            <a:ext cx="6196405" cy="416627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В настоящее время реабилитацию людей с ограниченными возможностями здоровья стали рассматривать как сложную социально-медицинскую проблему, включающую разные аспекты: медицинские, физические, психологические, профессиональные, социально-экономические</a:t>
            </a:r>
          </a:p>
        </p:txBody>
      </p:sp>
    </p:spTree>
    <p:extLst>
      <p:ext uri="{BB962C8B-B14F-4D97-AF65-F5344CB8AC3E}">
        <p14:creationId xmlns:p14="http://schemas.microsoft.com/office/powerpoint/2010/main" val="40696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Медицинский и физический аспекты реабилитации  предполагают восстановление жизнедеятельности больного человека посредством комплексного использования различных средств, направленных на максимальное восстановление нарушенных физиологических функций организма, а в случае невозможности достижения этого – развитие компенсаторных и заместительных функций.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836712"/>
            <a:ext cx="6984776" cy="48863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Физическая реабилитация – составная часть медицинской, социальной и профессиональной реабилитации, система мероприятий по восстановлению или компенсации физических возможностей и интеллектуальных способностей, повышению функционального состояния организма, улучшению физических качеств, эмоциональной устойчивости и адаптационных резервов организма средствами и методами физической культуры, элементов спорта и спортивной подготовки, массажа, физиотерапии и природных факторов.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1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Физическая культура – это особая область культуры, которая выполняет реабилитационную роль путем развития двигательного аппарата, повышения работоспособности , удовлетворения потребности в общении, восстановлении психологического статуса, самореализации при занятиях спортом.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6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Адаптивная физическая культура представляет собой новое направление в отечественной системе реабилитации инвалидов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27" y="2852936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80728"/>
            <a:ext cx="6984776" cy="474234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Одним из важных принципов адаптивной физической культуры является коррекционно-развивающая направленность педагогических воздействий. Коррекционно-развивающие задачи направлены на обеспечение полноценного физического развития, повышение двигательной активности, восстановление и совершенствование психофизических способностей, профилактику и предупреждение вторичных отклонение, таких как нарушение познавательной деятельности, эмоционально-волевой сферы и личности.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8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b="1" i="1" dirty="0" smtClean="0">
                <a:solidFill>
                  <a:srgbClr val="7030A0"/>
                </a:solidFill>
              </a:rPr>
              <a:t>Адаптивная физическая культура помогает людям с ограниченными возможностями здоровья в решении многих проблем:</a:t>
            </a:r>
            <a:r>
              <a:rPr lang="ru-RU" b="1" i="1" dirty="0">
                <a:solidFill>
                  <a:srgbClr val="7030A0"/>
                </a:solidFill>
              </a:rPr>
              <a:t/>
            </a:r>
            <a:br>
              <a:rPr lang="ru-RU" b="1" i="1" dirty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</a:rPr>
              <a:t>-позволяет устранить или ослабить неблагоприятные последствия урбанизации жизни, в частности: нервно-эмоциональные перегрузки, гипокинезию и избыточное нерациональное питание, добиваться повышения трудоспособности населения и снижения уровня «болезней века</a:t>
            </a:r>
            <a:r>
              <a:rPr lang="ru-RU" dirty="0" smtClean="0">
                <a:solidFill>
                  <a:srgbClr val="0070C0"/>
                </a:solidFill>
              </a:rPr>
              <a:t>»;</a:t>
            </a:r>
          </a:p>
          <a:p>
            <a:pPr marL="0" indent="0" algn="just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0070C0"/>
                </a:solidFill>
              </a:rPr>
              <a:t>обеспечивает достаточную мышечную активность и стимулирует естественный иммунитет -  невосприимчивость организма к болезнетворным воздействиям;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5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329</TotalTime>
  <Words>857</Words>
  <Application>Microsoft Office PowerPoint</Application>
  <PresentationFormat>Экран (4:3)</PresentationFormat>
  <Paragraphs>44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              АДАПТИВНАЯ ФИЗИЧЕСКАЯ КУЛЬТУРА КАК СРЕДСТВО РЕАБИЛИТАЦИИ СТУДЕНТОВ С ОГРАНИЧЕННЫМИ ВОЗМОЖНОСТЯМИ ЗДОРОВЬЯ ( НА ПРИМЕРЕ ЗАНЯТИЙ ПИЛАТЕСОМ)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Адаптивная физическая культура помогает людям с ограниченными возможностями здоровья в решении многих проблем: </vt:lpstr>
      <vt:lpstr>Адаптивная физическая культура помогает людям с ограниченными возможностями здоровья в решении многих проблем: </vt:lpstr>
      <vt:lpstr>Адаптивная физическая культура помогает людям с ограниченными возможностями здоровья в решении многих проблем: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Пилатес сегодня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АДАПТИВНАЯ ФИЗИЧЕСКАЯ КУЛЬТУРА КАК СРЕДСТВО РЕАБИЛИТАЦИИ СТУДЕНТОВ С ОГРАНИЧЕННЫМИ ВОЗМОЖНОСТЯМИ ЗДОРОВЬЯ ( НА ПРИМЕРЕ ЗАНЯТИЙ ПИЛАТЕСОМ) </dc:title>
  <dc:creator>Коробова Ольга Сергеевна</dc:creator>
  <cp:lastModifiedBy>Хохолькова Любовь Федоровна</cp:lastModifiedBy>
  <cp:revision>25</cp:revision>
  <cp:lastPrinted>2014-02-17T08:13:25Z</cp:lastPrinted>
  <dcterms:created xsi:type="dcterms:W3CDTF">2014-02-14T05:57:31Z</dcterms:created>
  <dcterms:modified xsi:type="dcterms:W3CDTF">2022-05-04T09:59:22Z</dcterms:modified>
</cp:coreProperties>
</file>